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73" r:id="rId5"/>
    <p:sldId id="274" r:id="rId6"/>
    <p:sldId id="269" r:id="rId7"/>
    <p:sldId id="272" r:id="rId8"/>
    <p:sldId id="270" r:id="rId9"/>
    <p:sldId id="257" r:id="rId10"/>
    <p:sldId id="258" r:id="rId11"/>
    <p:sldId id="259" r:id="rId12"/>
    <p:sldId id="261" r:id="rId13"/>
    <p:sldId id="263" r:id="rId14"/>
    <p:sldId id="266" r:id="rId15"/>
    <p:sldId id="275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EE10B09-FDB4-4694-8CCD-78EE392924B8}" type="datetimeFigureOut">
              <a:rPr lang="pl-PL"/>
              <a:pPr/>
              <a:t>2014-05-06</a:t>
            </a:fld>
            <a:endParaRPr 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562A305-1DE4-4AB9-AAB9-499BF9B3FBE2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3D8A-0C45-4C37-BCA1-0C66DBC226C3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C9EE-73F2-44FD-9891-46EA55B127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FF54-F2F3-4B66-9D13-C2067C8213B1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E720-27F2-4A57-9074-CB6923BBE4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201C-9282-4795-BF17-C81ED22FA5DD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B75D-D244-4633-A83B-3096F1AE47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F4C9-DDF5-43E8-8282-91CE79D9D5C5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CBE5-601C-4CAB-9EBE-D767AD4C24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C8D2-BC0A-4D18-9171-1B91E596112C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8BAC-5B0A-46DD-A9A9-9F6DBBE512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6293-15A5-40AE-9B95-7655D64EACF8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21A2-C7C9-47E0-A471-54F3054392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B69F-3622-45F5-ADA4-7A6F2B4D8125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FCDB-C8E9-4D6B-967C-6D8DE306EC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A270-007C-49F3-89A3-01A2458FD4B6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4CC3-26CD-45C8-9A68-3EC0B60B42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24E4-6814-46F1-A041-893932B5450B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9524-0A6F-47E8-A1DE-A5282EBDBC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E2E8-4877-495F-9536-AA67C4ABD399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FD4C-75D2-4D16-B1E9-D1D6ABBA0C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3A5E-99CD-40C3-BE30-F372FA7394B8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DCD1-0C8B-4F5C-971D-D41E46C1E7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AAB79-C80B-4270-BBCA-FBDBA3752551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56852-3FC8-47D9-8125-921DEEF4F8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>
          <a:xfrm>
            <a:off x="4429125" y="0"/>
            <a:ext cx="4714875" cy="2857500"/>
          </a:xfrm>
        </p:spPr>
        <p:txBody>
          <a:bodyPr/>
          <a:lstStyle/>
          <a:p>
            <a:r>
              <a:rPr lang="pl-PL" sz="3600" b="1" smtClean="0">
                <a:latin typeface="Century Gothic" pitchFamily="34" charset="0"/>
              </a:rPr>
              <a:t>Dzień Przedsiębiorczości </a:t>
            </a:r>
            <a:r>
              <a:rPr lang="pl-PL" sz="3600" b="1" smtClean="0">
                <a:latin typeface="Arial" charset="0"/>
              </a:rPr>
              <a:t/>
            </a:r>
            <a:br>
              <a:rPr lang="pl-PL" sz="3600" b="1" smtClean="0">
                <a:latin typeface="Arial" charset="0"/>
              </a:rPr>
            </a:br>
            <a:r>
              <a:rPr lang="pl-PL" sz="3600" b="1" smtClean="0">
                <a:latin typeface="Arial" charset="0"/>
              </a:rPr>
              <a:t>2 kwietnia</a:t>
            </a:r>
            <a:r>
              <a:rPr lang="pl-PL" sz="3600" b="1" smtClean="0">
                <a:latin typeface="Century Gothic" pitchFamily="34" charset="0"/>
              </a:rPr>
              <a:t>2014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86188" y="2143125"/>
            <a:ext cx="62865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Century Gothic" pitchFamily="34" charset="0"/>
              </a:rPr>
              <a:t>Lubuski Urząd Wojewódzki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Century Gothic" pitchFamily="34" charset="0"/>
              </a:rPr>
              <a:t>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Century Gothic" pitchFamily="34" charset="0"/>
              </a:rPr>
              <a:t>HOTEL Fado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Century Gothic" pitchFamily="34" charset="0"/>
              </a:rPr>
              <a:t>W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Century Gothic" pitchFamily="34" charset="0"/>
              </a:rPr>
              <a:t>Gorzowie Wielkopolskim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dirty="0"/>
          </a:p>
        </p:txBody>
      </p:sp>
      <p:pic>
        <p:nvPicPr>
          <p:cNvPr id="13315" name="Picture 2" descr="http://bj.ursyn.net/joomla25/images/dane/dzienprzedsiebiorczosci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5005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000" b="1" smtClean="0">
                <a:latin typeface="Century Gothic" pitchFamily="34" charset="0"/>
              </a:rPr>
              <a:t>Lokalizacja 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pl-PL" smtClean="0">
                <a:latin typeface="Century Gothic" pitchFamily="34" charset="0"/>
              </a:rPr>
              <a:t>Hotel Fado znajduję się w pobliżu miejsc, których warto zobaczyć:</a:t>
            </a:r>
          </a:p>
          <a:p>
            <a:pPr algn="ctr"/>
            <a:r>
              <a:rPr lang="pl-PL" smtClean="0">
                <a:latin typeface="Century Gothic" pitchFamily="34" charset="0"/>
              </a:rPr>
              <a:t>Park Wiosny Ludów</a:t>
            </a:r>
          </a:p>
          <a:p>
            <a:pPr algn="ctr"/>
            <a:r>
              <a:rPr lang="pl-PL" smtClean="0">
                <a:latin typeface="Century Gothic" pitchFamily="34" charset="0"/>
              </a:rPr>
              <a:t>Katedra w Gorzowie Wlkp.</a:t>
            </a:r>
          </a:p>
          <a:p>
            <a:pPr algn="ctr"/>
            <a:r>
              <a:rPr lang="pl-PL" smtClean="0">
                <a:latin typeface="Century Gothic" pitchFamily="34" charset="0"/>
              </a:rPr>
              <a:t>Muzeum Lubuskie</a:t>
            </a:r>
          </a:p>
          <a:p>
            <a:pPr algn="ctr"/>
            <a:r>
              <a:rPr lang="pl-PL" smtClean="0">
                <a:latin typeface="Century Gothic" pitchFamily="34" charset="0"/>
              </a:rPr>
              <a:t>oraz gdy najdzie nas ochota to obok znajduję się Galeria Askana</a:t>
            </a:r>
            <a:endParaRPr lang="pl-PL" b="1" smtClean="0">
              <a:latin typeface="Century Gothic" pitchFamily="34" charset="0"/>
            </a:endParaRPr>
          </a:p>
        </p:txBody>
      </p:sp>
    </p:spTree>
  </p:cSld>
  <p:clrMapOvr>
    <a:masterClrMapping/>
  </p:clrMapOvr>
  <p:transition advTm="13000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b="1" smtClean="0">
                <a:latin typeface="Century Gothic" pitchFamily="34" charset="0"/>
              </a:rPr>
              <a:t>Pokoje hotelowe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dirty="0" smtClean="0">
                <a:latin typeface="Century Gothic" pitchFamily="34" charset="0"/>
              </a:rPr>
              <a:t>      W całym hotelu znajduję się 31 pokoi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z </a:t>
            </a:r>
            <a:r>
              <a:rPr lang="pl-PL" dirty="0" smtClean="0">
                <a:latin typeface="Century Gothic" pitchFamily="34" charset="0"/>
              </a:rPr>
              <a:t>klimatyzacją. Dodatkowo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w </a:t>
            </a:r>
            <a:r>
              <a:rPr lang="pl-PL" dirty="0" smtClean="0">
                <a:latin typeface="Century Gothic" pitchFamily="34" charset="0"/>
              </a:rPr>
              <a:t>łazienkach możemy znaleźć suszarkę do włosów oraz żelazko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z </a:t>
            </a:r>
            <a:r>
              <a:rPr lang="pl-PL" dirty="0" smtClean="0">
                <a:latin typeface="Century Gothic" pitchFamily="34" charset="0"/>
              </a:rPr>
              <a:t>deską do prasowania. Pokoje wyposażone są w krzesła, stolik,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a </a:t>
            </a:r>
            <a:r>
              <a:rPr lang="pl-PL" dirty="0" smtClean="0">
                <a:latin typeface="Century Gothic" pitchFamily="34" charset="0"/>
              </a:rPr>
              <a:t>nawet </a:t>
            </a:r>
            <a:r>
              <a:rPr lang="pl-PL" dirty="0" smtClean="0">
                <a:latin typeface="Century Gothic" pitchFamily="34" charset="0"/>
              </a:rPr>
              <a:t>biurko jest również możliwość </a:t>
            </a:r>
            <a:r>
              <a:rPr lang="pl-PL" dirty="0" smtClean="0">
                <a:latin typeface="Century Gothic" pitchFamily="34" charset="0"/>
              </a:rPr>
              <a:t>korzystania z </a:t>
            </a:r>
            <a:r>
              <a:rPr lang="pl-PL" dirty="0" smtClean="0">
                <a:latin typeface="Century Gothic" pitchFamily="34" charset="0"/>
              </a:rPr>
              <a:t>telefonu oraz </a:t>
            </a:r>
            <a:r>
              <a:rPr lang="pl-PL" dirty="0" smtClean="0">
                <a:latin typeface="Century Gothic" pitchFamily="34" charset="0"/>
              </a:rPr>
              <a:t>darmowego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i </a:t>
            </a:r>
            <a:r>
              <a:rPr lang="pl-PL" dirty="0" smtClean="0">
                <a:latin typeface="Century Gothic" pitchFamily="34" charset="0"/>
              </a:rPr>
              <a:t>bezprzewodowego </a:t>
            </a:r>
            <a:r>
              <a:rPr lang="pl-PL" dirty="0" err="1" smtClean="0">
                <a:latin typeface="Century Gothic" pitchFamily="34" charset="0"/>
              </a:rPr>
              <a:t>internetu</a:t>
            </a:r>
            <a:r>
              <a:rPr lang="pl-PL" dirty="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advTm="16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K:\_DSC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smtClean="0">
                <a:latin typeface="Century Gothic" pitchFamily="34" charset="0"/>
              </a:rPr>
              <a:t>Restauracja, recepcja, sala konferencyjna </a:t>
            </a:r>
          </a:p>
        </p:txBody>
      </p:sp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dirty="0" smtClean="0"/>
              <a:t>       </a:t>
            </a:r>
            <a:r>
              <a:rPr lang="pl-PL" dirty="0" smtClean="0">
                <a:latin typeface="Century Gothic" pitchFamily="34" charset="0"/>
              </a:rPr>
              <a:t>Goście bez problemu mogą zjeść ciepły posiłek w restauracji i spędzić czas w barze. Osoby na recepcji </a:t>
            </a:r>
            <a:r>
              <a:rPr lang="pl-PL" dirty="0" smtClean="0">
                <a:latin typeface="Century Gothic" pitchFamily="34" charset="0"/>
              </a:rPr>
              <a:t>są bardzo </a:t>
            </a:r>
            <a:r>
              <a:rPr lang="pl-PL" dirty="0" smtClean="0">
                <a:latin typeface="Century Gothic" pitchFamily="34" charset="0"/>
              </a:rPr>
              <a:t>miłe i pomocne, natomiast sala konferencyjna </a:t>
            </a:r>
            <a:r>
              <a:rPr lang="pl-PL" dirty="0" smtClean="0">
                <a:latin typeface="Century Gothic" pitchFamily="34" charset="0"/>
              </a:rPr>
              <a:t>wyposażona jest </a:t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w </a:t>
            </a:r>
            <a:r>
              <a:rPr lang="pl-PL" dirty="0" smtClean="0">
                <a:latin typeface="Century Gothic" pitchFamily="34" charset="0"/>
              </a:rPr>
              <a:t>projektor, nagłośnienie itp. </a:t>
            </a:r>
            <a:r>
              <a:rPr lang="pl-PL" dirty="0" smtClean="0">
                <a:latin typeface="Century Gothic" pitchFamily="34" charset="0"/>
              </a:rPr>
              <a:t>wygląda </a:t>
            </a:r>
            <a:r>
              <a:rPr lang="pl-PL" dirty="0" smtClean="0">
                <a:latin typeface="Century Gothic" pitchFamily="34" charset="0"/>
              </a:rPr>
              <a:t>bardzo przyjemnie </a:t>
            </a:r>
            <a:r>
              <a:rPr lang="pl-PL" dirty="0" smtClean="0">
                <a:latin typeface="Century Gothic" pitchFamily="34" charset="0"/>
              </a:rPr>
              <a:t>i </a:t>
            </a:r>
            <a:r>
              <a:rPr lang="pl-PL" dirty="0" smtClean="0">
                <a:latin typeface="Century Gothic" pitchFamily="34" charset="0"/>
              </a:rPr>
              <a:t>profesjonalnie. </a:t>
            </a:r>
          </a:p>
          <a:p>
            <a:pPr>
              <a:buFont typeface="Arial" charset="0"/>
              <a:buNone/>
            </a:pPr>
            <a:endParaRPr lang="pl-PL" dirty="0" smtClean="0"/>
          </a:p>
        </p:txBody>
      </p:sp>
    </p:spTree>
  </p:cSld>
  <p:clrMapOvr>
    <a:masterClrMapping/>
  </p:clrMapOvr>
  <p:transition advTm="17000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K:\_DSC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pl-PL" sz="4800" b="1" i="1" dirty="0" smtClean="0">
              <a:latin typeface="Century Gothic" pitchFamily="34" charset="0"/>
            </a:endParaRPr>
          </a:p>
          <a:p>
            <a:pPr algn="ctr">
              <a:buNone/>
            </a:pPr>
            <a:endParaRPr lang="pl-PL" sz="4800" b="1" i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pl-PL" sz="4800" b="1" i="1" dirty="0" smtClean="0">
                <a:latin typeface="Century Gothic" pitchFamily="34" charset="0"/>
              </a:rPr>
              <a:t>Dziękuję za uwagę. </a:t>
            </a:r>
          </a:p>
          <a:p>
            <a:pPr algn="ctr">
              <a:buNone/>
            </a:pPr>
            <a:r>
              <a:rPr lang="pl-PL" dirty="0" smtClean="0">
                <a:latin typeface="Century Gothic" pitchFamily="34" charset="0"/>
              </a:rPr>
              <a:t>Adrianna Polichnowska, uczennica klasy </a:t>
            </a:r>
            <a:r>
              <a:rPr lang="pl-PL" smtClean="0">
                <a:latin typeface="Century Gothic" pitchFamily="34" charset="0"/>
              </a:rPr>
              <a:t>drugiej Technikum </a:t>
            </a:r>
            <a:r>
              <a:rPr lang="pl-PL" dirty="0" smtClean="0">
                <a:latin typeface="Century Gothic" pitchFamily="34" charset="0"/>
              </a:rPr>
              <a:t>nr 6 w zawodzie „technik ochrony środowiska</a:t>
            </a:r>
            <a:r>
              <a:rPr lang="pl-PL" dirty="0" smtClean="0"/>
              <a:t>”.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latin typeface="Century Gothic" pitchFamily="34" charset="0"/>
              </a:rPr>
              <a:t>Lubuski Urząd Wojewódzki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13" y="2071688"/>
            <a:ext cx="4857751" cy="364331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600" dirty="0" smtClean="0"/>
              <a:t>      </a:t>
            </a:r>
            <a:r>
              <a:rPr lang="pl-PL" sz="2600" dirty="0" smtClean="0">
                <a:latin typeface="Century Gothic" pitchFamily="34" charset="0"/>
              </a:rPr>
              <a:t>Spotkanie " młodych przedsiębiorców" </a:t>
            </a:r>
            <a:r>
              <a:rPr lang="pl-PL" sz="2600" dirty="0" smtClean="0">
                <a:latin typeface="Century Gothic" pitchFamily="34" charset="0"/>
              </a:rPr>
              <a:t/>
            </a:r>
            <a:br>
              <a:rPr lang="pl-PL" sz="2600" dirty="0" smtClean="0">
                <a:latin typeface="Century Gothic" pitchFamily="34" charset="0"/>
              </a:rPr>
            </a:br>
            <a:r>
              <a:rPr lang="pl-PL" sz="2600" dirty="0" smtClean="0">
                <a:latin typeface="Century Gothic" pitchFamily="34" charset="0"/>
              </a:rPr>
              <a:t>z </a:t>
            </a:r>
            <a:r>
              <a:rPr lang="pl-PL" sz="2600" dirty="0" smtClean="0">
                <a:latin typeface="Century Gothic" pitchFamily="34" charset="0"/>
              </a:rPr>
              <a:t>wojewodą Jerzym </a:t>
            </a:r>
            <a:r>
              <a:rPr lang="pl-PL" sz="2600" dirty="0" err="1" smtClean="0">
                <a:latin typeface="Century Gothic" pitchFamily="34" charset="0"/>
              </a:rPr>
              <a:t>Ostrouchem</a:t>
            </a:r>
            <a:r>
              <a:rPr lang="pl-PL" sz="2600" dirty="0" smtClean="0">
                <a:latin typeface="Century Gothic" pitchFamily="34" charset="0"/>
              </a:rPr>
              <a:t>. Wojewoda podczas rozmowy przekonywał, że warto myśleć o przyszłości </a:t>
            </a:r>
            <a:r>
              <a:rPr lang="pl-PL" sz="2600" dirty="0" smtClean="0">
                <a:latin typeface="Century Gothic" pitchFamily="34" charset="0"/>
              </a:rPr>
              <a:t/>
            </a:r>
            <a:br>
              <a:rPr lang="pl-PL" sz="2600" dirty="0" smtClean="0">
                <a:latin typeface="Century Gothic" pitchFamily="34" charset="0"/>
              </a:rPr>
            </a:br>
            <a:r>
              <a:rPr lang="pl-PL" sz="2600" dirty="0" smtClean="0">
                <a:latin typeface="Century Gothic" pitchFamily="34" charset="0"/>
              </a:rPr>
              <a:t>już w </a:t>
            </a:r>
            <a:r>
              <a:rPr lang="pl-PL" sz="2600" dirty="0" smtClean="0">
                <a:latin typeface="Century Gothic" pitchFamily="34" charset="0"/>
              </a:rPr>
              <a:t>szkole </a:t>
            </a:r>
            <a:r>
              <a:rPr lang="pl-PL" sz="2600" dirty="0" err="1" smtClean="0">
                <a:latin typeface="Century Gothic" pitchFamily="34" charset="0"/>
              </a:rPr>
              <a:t>ponadgimnazjalnej</a:t>
            </a:r>
            <a:r>
              <a:rPr lang="pl-PL" sz="2600" dirty="0" smtClean="0">
                <a:latin typeface="Century Gothic" pitchFamily="34" charset="0"/>
              </a:rPr>
              <a:t> </a:t>
            </a:r>
            <a:r>
              <a:rPr lang="pl-PL" sz="2600" dirty="0" smtClean="0">
                <a:latin typeface="Century Gothic" pitchFamily="34" charset="0"/>
              </a:rPr>
              <a:t/>
            </a:r>
            <a:br>
              <a:rPr lang="pl-PL" sz="2600" dirty="0" smtClean="0">
                <a:latin typeface="Century Gothic" pitchFamily="34" charset="0"/>
              </a:rPr>
            </a:br>
            <a:r>
              <a:rPr lang="pl-PL" sz="2600" dirty="0" smtClean="0">
                <a:latin typeface="Century Gothic" pitchFamily="34" charset="0"/>
              </a:rPr>
              <a:t>i </a:t>
            </a:r>
            <a:r>
              <a:rPr lang="pl-PL" sz="2600" dirty="0" smtClean="0">
                <a:latin typeface="Century Gothic" pitchFamily="34" charset="0"/>
              </a:rPr>
              <a:t>planować swoją przyszłość. </a:t>
            </a:r>
          </a:p>
        </p:txBody>
      </p:sp>
      <p:pic>
        <p:nvPicPr>
          <p:cNvPr id="14339" name="Picture 2" descr="http://egorzow.pl//foto//inne/2011_10_23_urzad_wojewodzki//640//DSC_1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38"/>
            <a:ext cx="4572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85926"/>
          </a:xfrm>
        </p:spPr>
        <p:txBody>
          <a:bodyPr/>
          <a:lstStyle/>
          <a:p>
            <a:r>
              <a:rPr lang="pl-PL" sz="2000" dirty="0" smtClean="0">
                <a:latin typeface="Century Gothic" pitchFamily="34" charset="0"/>
              </a:rPr>
              <a:t>Od  lewej pani Sabina Ren- dyrektor generalny, pan  Jerzy </a:t>
            </a:r>
            <a:r>
              <a:rPr lang="pl-PL" sz="2000" dirty="0" err="1" smtClean="0">
                <a:latin typeface="Century Gothic" pitchFamily="34" charset="0"/>
              </a:rPr>
              <a:t>Ostrouch</a:t>
            </a:r>
            <a:r>
              <a:rPr lang="pl-PL" sz="2000" dirty="0" smtClean="0">
                <a:latin typeface="Century Gothic" pitchFamily="34" charset="0"/>
              </a:rPr>
              <a:t>- wojewoda lubuski, pan Jan </a:t>
            </a:r>
            <a:r>
              <a:rPr lang="pl-PL" sz="2000" dirty="0" err="1" smtClean="0">
                <a:latin typeface="Century Gothic" pitchFamily="34" charset="0"/>
              </a:rPr>
              <a:t>Świrepo</a:t>
            </a:r>
            <a:r>
              <a:rPr lang="pl-PL" sz="2000" dirty="0" smtClean="0">
                <a:latin typeface="Century Gothic" pitchFamily="34" charset="0"/>
              </a:rPr>
              <a:t> –wicewojewoda lubuski i pan Radosław Wróblewski- lubuski wicekurator oświaty. </a:t>
            </a:r>
            <a:endParaRPr lang="pl-PL" sz="2000" dirty="0">
              <a:latin typeface="Century Gothic" pitchFamily="34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9072562" y="6577026"/>
            <a:ext cx="71438" cy="280974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715125" cy="1857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solidFill>
                  <a:schemeClr val="tx1"/>
                </a:solidFill>
                <a:latin typeface="Century Gothic" pitchFamily="34" charset="0"/>
              </a:rPr>
              <a:t>W</a:t>
            </a: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>ojewoda lubuski zaprezentował warunki rozwoju ekonomicznego regionu </a:t>
            </a: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>i </a:t>
            </a: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>zachęcał uczniów, by pomyśleli o związaniu swojej przyszłości </a:t>
            </a: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>z Lubuskim</a:t>
            </a:r>
            <a:r>
              <a:rPr lang="pl-PL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pl-PL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Tm="13000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zawartości 2"/>
          <p:cNvSpPr>
            <a:spLocks noGrp="1"/>
          </p:cNvSpPr>
          <p:nvPr>
            <p:ph idx="1"/>
          </p:nvPr>
        </p:nvSpPr>
        <p:spPr>
          <a:xfrm>
            <a:off x="428625" y="0"/>
            <a:ext cx="8001000" cy="2571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dirty="0" smtClean="0"/>
              <a:t>     </a:t>
            </a:r>
            <a:r>
              <a:rPr lang="pl-PL" dirty="0" smtClean="0">
                <a:latin typeface="Century Gothic" pitchFamily="34" charset="0"/>
              </a:rPr>
              <a:t> Dyrektor Generalna LUW Sabina Ren opowiedziała o pracy w urzędzie.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821531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642938" y="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Dziewczęta (Dominika </a:t>
            </a:r>
            <a:r>
              <a:rPr lang="pl-PL" sz="2400" dirty="0" err="1" smtClean="0">
                <a:solidFill>
                  <a:schemeClr val="bg1"/>
                </a:solidFill>
                <a:latin typeface="Century Gothic" pitchFamily="34" charset="0"/>
              </a:rPr>
              <a:t>Jaster</a:t>
            </a: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, Paulina Orzeł i Julia </a:t>
            </a:r>
            <a:r>
              <a:rPr lang="pl-PL" sz="2400" dirty="0" err="1" smtClean="0">
                <a:solidFill>
                  <a:schemeClr val="bg1"/>
                </a:solidFill>
                <a:latin typeface="Century Gothic" pitchFamily="34" charset="0"/>
              </a:rPr>
              <a:t>Chomczyk</a:t>
            </a: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) zaprezentowały wojewodzie Jerzemu </a:t>
            </a:r>
            <a:r>
              <a:rPr lang="pl-PL" sz="2400" dirty="0" err="1" smtClean="0">
                <a:solidFill>
                  <a:schemeClr val="bg1"/>
                </a:solidFill>
                <a:latin typeface="Century Gothic" pitchFamily="34" charset="0"/>
              </a:rPr>
              <a:t>Ostrouchowi</a:t>
            </a: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 wierszyk związany z tematem spotkania</a:t>
            </a:r>
            <a:r>
              <a:rPr lang="pl-PL" sz="24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Obok szkolny koordynator </a:t>
            </a: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pan </a:t>
            </a:r>
            <a:r>
              <a:rPr lang="pl-PL" sz="2400" dirty="0" smtClean="0">
                <a:solidFill>
                  <a:schemeClr val="bg1"/>
                </a:solidFill>
                <a:latin typeface="Century Gothic" pitchFamily="34" charset="0"/>
              </a:rPr>
              <a:t>Stefan Mocek.</a:t>
            </a:r>
          </a:p>
        </p:txBody>
      </p:sp>
    </p:spTree>
  </p:cSld>
  <p:clrMapOvr>
    <a:masterClrMapping/>
  </p:clrMapOvr>
  <p:transition advTm="1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ymbol zastępczy zawartości 8" descr="Bez tytułu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pole tekstowe 9"/>
          <p:cNvSpPr txBox="1">
            <a:spLocks noChangeArrowheads="1"/>
          </p:cNvSpPr>
          <p:nvPr/>
        </p:nvSpPr>
        <p:spPr bwMode="auto">
          <a:xfrm>
            <a:off x="285750" y="0"/>
            <a:ext cx="9113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Century Gothic" pitchFamily="34" charset="0"/>
              </a:rPr>
              <a:t>Zwiedzenie i informacje na temat pracy w CPR - Centrum Powiadamiania Ratunkowego.</a:t>
            </a:r>
          </a:p>
        </p:txBody>
      </p:sp>
    </p:spTree>
  </p:cSld>
  <p:clrMapOvr>
    <a:masterClrMapping/>
  </p:clrMapOvr>
  <p:transition advTm="7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mtClean="0">
                <a:latin typeface="Century Gothic" pitchFamily="34" charset="0"/>
              </a:rPr>
              <a:t>     Paulina Orzeł oraz Julia Chomczyk udzieliły wywiadu na temat wrażeń związanym z " Dniem Przedsiębiorczości" oraz zdobytych informacji</a:t>
            </a:r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565400"/>
            <a:ext cx="6913562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>
          <a:xfrm>
            <a:off x="357188" y="5286375"/>
            <a:ext cx="8229600" cy="1143000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</a:rPr>
              <a:t>HOTEL FADO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226</Words>
  <Application>Microsoft Office PowerPoint</Application>
  <PresentationFormat>Pokaz na ekranie (4:3)</PresentationFormat>
  <Paragraphs>29</Paragraphs>
  <Slides>15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Dzień Przedsiębiorczości  2 kwietnia2014 </vt:lpstr>
      <vt:lpstr>Lubuski Urząd Wojewódzki</vt:lpstr>
      <vt:lpstr>Od  lewej pani Sabina Ren- dyrektor generalny, pan  Jerzy Ostrouch- wojewoda lubuski, pan Jan Świrepo –wicewojewoda lubuski i pan Radosław Wróblewski- lubuski wicekurator oświaty. </vt:lpstr>
      <vt:lpstr>Slajd 4</vt:lpstr>
      <vt:lpstr>Slajd 5</vt:lpstr>
      <vt:lpstr>Slajd 6</vt:lpstr>
      <vt:lpstr>Slajd 7</vt:lpstr>
      <vt:lpstr>Slajd 8</vt:lpstr>
      <vt:lpstr>HOTEL FADO</vt:lpstr>
      <vt:lpstr>Lokalizacja </vt:lpstr>
      <vt:lpstr>Pokoje hotelowe</vt:lpstr>
      <vt:lpstr>Slajd 12</vt:lpstr>
      <vt:lpstr>Restauracja, recepcja, sala konferencyjna 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Przedsiębiorczości  2 kwietnia2014 </dc:title>
  <cp:lastModifiedBy>Katarzyna Miszczyk</cp:lastModifiedBy>
  <cp:revision>3</cp:revision>
  <dcterms:modified xsi:type="dcterms:W3CDTF">2014-05-06T08:43:34Z</dcterms:modified>
</cp:coreProperties>
</file>